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8" r:id="rId4"/>
  </p:sldMasterIdLst>
  <p:notesMasterIdLst>
    <p:notesMasterId r:id="rId19"/>
  </p:notesMasterIdLst>
  <p:handoutMasterIdLst>
    <p:handoutMasterId r:id="rId20"/>
  </p:handoutMasterIdLst>
  <p:sldIdLst>
    <p:sldId id="335" r:id="rId5"/>
    <p:sldId id="351" r:id="rId6"/>
    <p:sldId id="343" r:id="rId7"/>
    <p:sldId id="355" r:id="rId8"/>
    <p:sldId id="356" r:id="rId9"/>
    <p:sldId id="358" r:id="rId10"/>
    <p:sldId id="359" r:id="rId11"/>
    <p:sldId id="360" r:id="rId12"/>
    <p:sldId id="361" r:id="rId13"/>
    <p:sldId id="362" r:id="rId14"/>
    <p:sldId id="363" r:id="rId15"/>
    <p:sldId id="364" r:id="rId16"/>
    <p:sldId id="365" r:id="rId17"/>
    <p:sldId id="346" r:id="rId18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7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8" autoAdjust="0"/>
    <p:restoredTop sz="95226" autoAdjust="0"/>
  </p:normalViewPr>
  <p:slideViewPr>
    <p:cSldViewPr snapToGrid="0">
      <p:cViewPr varScale="1">
        <p:scale>
          <a:sx n="81" d="100"/>
          <a:sy n="81" d="100"/>
        </p:scale>
        <p:origin x="658" y="72"/>
      </p:cViewPr>
      <p:guideLst>
        <p:guide orient="horz" pos="3672"/>
        <p:guide pos="3840"/>
      </p:guideLst>
    </p:cSldViewPr>
  </p:slideViewPr>
  <p:outlineViewPr>
    <p:cViewPr>
      <p:scale>
        <a:sx n="33" d="100"/>
        <a:sy n="33" d="100"/>
      </p:scale>
      <p:origin x="0" y="-10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289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685FE830-3E18-4377-8315-6A5F13D6F7E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7FD147C-C47F-48CF-A73A-4361DF68104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ECBA7E-B78C-40BD-BDDA-5339F7B7A68F}" type="datetime1">
              <a:rPr lang="de-DE" smtClean="0"/>
              <a:t>04.12.2020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DB3E024-A886-41B2-BECA-D678C941AFC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10FF30D-EA85-4442-97DB-B757D75B459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A46BE2-5829-487E-9395-AA44C24DEF7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1600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98AA8B-96E5-4A89-92E1-1D3AA497B64A}" type="datetime1">
              <a:rPr lang="de-DE" smtClean="0"/>
              <a:pPr/>
              <a:t>04.12.2020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89C7E07-3C67-C64C-8DA0-0404F6303970}" type="slidenum">
              <a:rPr lang="de-DE" noProof="0" smtClean="0"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388996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5148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029191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618766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56220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02676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0674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04870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9615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72392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94479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9475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A89C7E07-3C67-C64C-8DA0-0404F6303970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0637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2E31DFB3-42E8-9540-92FB-4AE3F4203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1"/>
            <a:ext cx="11158847" cy="582484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rot="0" vert="horz" wrap="square" lIns="91440" tIns="45720" rIns="91440" bIns="45720" rtlCol="0" anchor="t" anchorCtr="0" upright="1">
            <a:noAutofit/>
          </a:bodyPr>
          <a:lstStyle/>
          <a:p>
            <a:pPr rtl="0"/>
            <a:endParaRPr lang="de-DE" noProof="0"/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F13C1B90-0A14-7B4B-B05B-357A6A88291E}"/>
              </a:ext>
            </a:extLst>
          </p:cNvPr>
          <p:cNvCxnSpPr>
            <a:cxnSpLocks/>
          </p:cNvCxnSpPr>
          <p:nvPr userDrawn="1"/>
        </p:nvCxnSpPr>
        <p:spPr>
          <a:xfrm>
            <a:off x="1036261" y="4159793"/>
            <a:ext cx="10122586" cy="0"/>
          </a:xfrm>
          <a:prstGeom prst="line">
            <a:avLst/>
          </a:prstGeom>
          <a:ln w="1270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Inhaltsplatzhalter 10">
            <a:extLst>
              <a:ext uri="{FF2B5EF4-FFF2-40B4-BE49-F238E27FC236}">
                <a16:creationId xmlns:a16="http://schemas.microsoft.com/office/drawing/2014/main" id="{90097E88-8912-8A4F-9D00-BDA132434FE4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1033153" y="4728131"/>
            <a:ext cx="7806047" cy="281164"/>
          </a:xfrm>
          <a:prstGeom prst="rect">
            <a:avLst/>
          </a:prstGeom>
        </p:spPr>
        <p:txBody>
          <a:bodyPr lIns="0" tIns="0" rIns="0" bIns="0" rtlCol="0"/>
          <a:lstStyle>
            <a:lvl1pPr marL="0" indent="0">
              <a:buNone/>
              <a:defRPr sz="1600"/>
            </a:lvl1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58E2CE6-6A25-40B9-BD31-82C7507389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6313" y="1656344"/>
            <a:ext cx="7805737" cy="2113466"/>
          </a:xfrm>
          <a:prstGeom prst="rect">
            <a:avLst/>
          </a:prstGeom>
        </p:spPr>
        <p:txBody>
          <a:bodyPr rtlCol="0" anchor="b"/>
          <a:lstStyle>
            <a:lvl1pPr>
              <a:defRPr sz="6000"/>
            </a:lvl1pPr>
          </a:lstStyle>
          <a:p>
            <a:pPr rtl="0"/>
            <a:r>
              <a:rPr lang="de-DE" noProof="0"/>
              <a:t>Zum Bearbeiten klicken</a:t>
            </a:r>
          </a:p>
        </p:txBody>
      </p: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nhaltsplatzhalter 3">
            <a:extLst>
              <a:ext uri="{FF2B5EF4-FFF2-40B4-BE49-F238E27FC236}">
                <a16:creationId xmlns:a16="http://schemas.microsoft.com/office/drawing/2014/main" id="{91C010F4-E1E5-354F-9B4A-6253D3DC2F9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036641" y="3044590"/>
            <a:ext cx="4868860" cy="1942138"/>
          </a:xfrm>
          <a:prstGeom prst="rect">
            <a:avLst/>
          </a:prstGeom>
        </p:spPr>
        <p:txBody>
          <a:bodyPr lIns="0" tIns="0" rIns="0" bIns="0" rtlCol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7" name="Inhaltsplatzhalter 3">
            <a:extLst>
              <a:ext uri="{FF2B5EF4-FFF2-40B4-BE49-F238E27FC236}">
                <a16:creationId xmlns:a16="http://schemas.microsoft.com/office/drawing/2014/main" id="{C2F7C8C0-EB32-3C44-930E-DE05403C543A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6285649" y="3044590"/>
            <a:ext cx="4868860" cy="1942138"/>
          </a:xfrm>
          <a:prstGeom prst="rect">
            <a:avLst/>
          </a:prstGeom>
        </p:spPr>
        <p:txBody>
          <a:bodyPr lIns="0" tIns="0" rIns="0" bIns="0" rtlCol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de-DE" noProof="0"/>
              <a:t>Textmasterformat durch Klicken bearbeiten</a:t>
            </a:r>
          </a:p>
        </p:txBody>
      </p:sp>
      <p:sp>
        <p:nvSpPr>
          <p:cNvPr id="14" name="Titel 1">
            <a:extLst>
              <a:ext uri="{FF2B5EF4-FFF2-40B4-BE49-F238E27FC236}">
                <a16:creationId xmlns:a16="http://schemas.microsoft.com/office/drawing/2014/main" id="{E06473F2-000A-7C44-9048-A0C0D4B652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rtl="0"/>
            <a:r>
              <a:rPr lang="de-DE" noProof="0"/>
              <a:t>Zum Bearbeiten klicken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B6A0597E-7AE3-F242-9DDF-F678A5E11458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platzhalter 4">
            <a:extLst>
              <a:ext uri="{FF2B5EF4-FFF2-40B4-BE49-F238E27FC236}">
                <a16:creationId xmlns:a16="http://schemas.microsoft.com/office/drawing/2014/main" id="{EAB7162A-656B-3447-976F-951853C325A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41616" y="2328554"/>
            <a:ext cx="4963884" cy="645284"/>
          </a:xfrm>
          <a:prstGeom prst="rect">
            <a:avLst/>
          </a:prstGeom>
        </p:spPr>
        <p:txBody>
          <a:bodyPr rtlCol="0"/>
          <a:lstStyle>
            <a:lvl1pPr>
              <a:buNone/>
              <a:defRPr sz="1800" b="1"/>
            </a:lvl1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24" name="Textplatzhalter 4">
            <a:extLst>
              <a:ext uri="{FF2B5EF4-FFF2-40B4-BE49-F238E27FC236}">
                <a16:creationId xmlns:a16="http://schemas.microsoft.com/office/drawing/2014/main" id="{C8B98E47-9A5A-E54C-A093-86D516AAD0F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58199" y="2328554"/>
            <a:ext cx="4868860" cy="645284"/>
          </a:xfrm>
          <a:prstGeom prst="rect">
            <a:avLst/>
          </a:prstGeom>
        </p:spPr>
        <p:txBody>
          <a:bodyPr rtlCol="0"/>
          <a:lstStyle>
            <a:lvl1pPr>
              <a:buNone/>
              <a:defRPr sz="1800" b="1"/>
            </a:lvl1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8E274C5-9C2D-4A46-AEAE-9DBE1C417477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 rtlCol="0"/>
          <a:lstStyle/>
          <a:p>
            <a:pPr rtl="0"/>
            <a:r>
              <a:rPr lang="de-DE" noProof="0"/>
              <a:t>3. September 20xx 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9419017-8DD9-4B28-B0F1-E82FFB8C1DF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 rtlCol="0"/>
          <a:lstStyle/>
          <a:p>
            <a:pPr rtl="0"/>
            <a:r>
              <a:rPr lang="de-DE" noProof="0">
                <a:solidFill>
                  <a:schemeClr val="bg1"/>
                </a:solidFill>
              </a:rPr>
              <a:t>Jahresbericht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A0BFF08-A844-4449-9EC2-5B6B6C2D62AF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 rtlCol="0"/>
          <a:lstStyle/>
          <a:p>
            <a:pPr rtl="0"/>
            <a:fld id="{7782931A-7D25-4B4B-9464-57AE418934A3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0736754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nhaltsplatzhalter 3">
            <a:extLst>
              <a:ext uri="{FF2B5EF4-FFF2-40B4-BE49-F238E27FC236}">
                <a16:creationId xmlns:a16="http://schemas.microsoft.com/office/drawing/2014/main" id="{2476683E-62F2-7746-A136-3A729C70D88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036641" y="3052691"/>
            <a:ext cx="3078159" cy="1942138"/>
          </a:xfrm>
          <a:prstGeom prst="rect">
            <a:avLst/>
          </a:prstGeom>
        </p:spPr>
        <p:txBody>
          <a:bodyPr lIns="0" tIns="0" rIns="0" bIns="0" rtlCol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17" name="Inhaltsplatzhalter 3">
            <a:extLst>
              <a:ext uri="{FF2B5EF4-FFF2-40B4-BE49-F238E27FC236}">
                <a16:creationId xmlns:a16="http://schemas.microsoft.com/office/drawing/2014/main" id="{5EF5BDE3-656A-414E-BE18-702CA738A9D2}"/>
              </a:ext>
            </a:extLst>
          </p:cNvPr>
          <p:cNvSpPr>
            <a:spLocks noGrp="1"/>
          </p:cNvSpPr>
          <p:nvPr>
            <p:ph sz="half" idx="11" hasCustomPrompt="1"/>
          </p:nvPr>
        </p:nvSpPr>
        <p:spPr>
          <a:xfrm>
            <a:off x="8039099" y="3044590"/>
            <a:ext cx="3115409" cy="1942138"/>
          </a:xfrm>
          <a:prstGeom prst="rect">
            <a:avLst/>
          </a:prstGeom>
        </p:spPr>
        <p:txBody>
          <a:bodyPr lIns="0" tIns="0" rIns="0" bIns="0" rtlCol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19" name="Inhaltsplatzhalter 3">
            <a:extLst>
              <a:ext uri="{FF2B5EF4-FFF2-40B4-BE49-F238E27FC236}">
                <a16:creationId xmlns:a16="http://schemas.microsoft.com/office/drawing/2014/main" id="{0EAADDF0-090D-2C4F-BE2D-160C2C550298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539760" y="3044590"/>
            <a:ext cx="3115409" cy="1942138"/>
          </a:xfrm>
          <a:prstGeom prst="rect">
            <a:avLst/>
          </a:prstGeom>
        </p:spPr>
        <p:txBody>
          <a:bodyPr lIns="0" tIns="0" rIns="0" bIns="0" rtlCol="0" anchor="t" anchorCtr="0"/>
          <a:lstStyle>
            <a:lvl1pPr marL="285750" indent="-285750">
              <a:buFont typeface="Wingdings" pitchFamily="2" charset="2"/>
              <a:buChar char="§"/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20" name="Titel 1">
            <a:extLst>
              <a:ext uri="{FF2B5EF4-FFF2-40B4-BE49-F238E27FC236}">
                <a16:creationId xmlns:a16="http://schemas.microsoft.com/office/drawing/2014/main" id="{3E0EAFBC-DE77-7648-95EC-91DDA529FA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rtl="0"/>
            <a:r>
              <a:rPr lang="de-DE" noProof="0"/>
              <a:t>Zum Bearbeiten klicken</a:t>
            </a:r>
          </a:p>
        </p:txBody>
      </p: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E2A16A97-402E-8040-9B48-1B6ED23ABC4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Textplatzhalter 4">
            <a:extLst>
              <a:ext uri="{FF2B5EF4-FFF2-40B4-BE49-F238E27FC236}">
                <a16:creationId xmlns:a16="http://schemas.microsoft.com/office/drawing/2014/main" id="{B4BD319C-69C3-3D46-977C-F80FD35E3C6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41616" y="2328554"/>
            <a:ext cx="3173184" cy="645284"/>
          </a:xfrm>
          <a:prstGeom prst="rect">
            <a:avLst/>
          </a:prstGeom>
        </p:spPr>
        <p:txBody>
          <a:bodyPr rtlCol="0"/>
          <a:lstStyle>
            <a:lvl1pPr>
              <a:buNone/>
              <a:defRPr sz="1800" b="1">
                <a:latin typeface="+mj-lt"/>
              </a:defRPr>
            </a:lvl1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27" name="Textplatzhalter 4">
            <a:extLst>
              <a:ext uri="{FF2B5EF4-FFF2-40B4-BE49-F238E27FC236}">
                <a16:creationId xmlns:a16="http://schemas.microsoft.com/office/drawing/2014/main" id="{4F6FB95E-AD0D-3843-8241-AB907F5915C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66252" y="2328554"/>
            <a:ext cx="3115409" cy="645284"/>
          </a:xfrm>
          <a:prstGeom prst="rect">
            <a:avLst/>
          </a:prstGeom>
        </p:spPr>
        <p:txBody>
          <a:bodyPr rtlCol="0"/>
          <a:lstStyle>
            <a:lvl1pPr>
              <a:buNone/>
              <a:defRPr sz="1800" b="1">
                <a:latin typeface="+mj-lt"/>
              </a:defRPr>
            </a:lvl1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28" name="Textplatzhalter 4">
            <a:extLst>
              <a:ext uri="{FF2B5EF4-FFF2-40B4-BE49-F238E27FC236}">
                <a16:creationId xmlns:a16="http://schemas.microsoft.com/office/drawing/2014/main" id="{CC85BB87-C622-304F-9F58-8716188AA54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933114" y="2328554"/>
            <a:ext cx="3115409" cy="645284"/>
          </a:xfrm>
          <a:prstGeom prst="rect">
            <a:avLst/>
          </a:prstGeom>
        </p:spPr>
        <p:txBody>
          <a:bodyPr rtlCol="0"/>
          <a:lstStyle>
            <a:lvl1pPr>
              <a:buNone/>
              <a:defRPr sz="1800" b="1">
                <a:latin typeface="+mj-lt"/>
              </a:defRPr>
            </a:lvl1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9C6B0B5-56D6-429D-BC3A-5E501EDADA88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 rtlCol="0"/>
          <a:lstStyle/>
          <a:p>
            <a:pPr rtl="0"/>
            <a:r>
              <a:rPr lang="de-DE" noProof="0"/>
              <a:t>3. September 20xx 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A88DFE9-DB89-4EB9-9FB1-D484EC0C1B58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 rtlCol="0"/>
          <a:lstStyle/>
          <a:p>
            <a:pPr rtl="0"/>
            <a:r>
              <a:rPr lang="de-DE" noProof="0">
                <a:solidFill>
                  <a:schemeClr val="bg1"/>
                </a:solidFill>
              </a:rPr>
              <a:t>Jahresbericht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50C09F4-4087-4A1E-B8B8-85A748DC901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 rtlCol="0"/>
          <a:lstStyle/>
          <a:p>
            <a:pPr rtl="0"/>
            <a:fld id="{7782931A-7D25-4B4B-9464-57AE418934A3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0389806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80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usammenfassung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el 1">
            <a:extLst>
              <a:ext uri="{FF2B5EF4-FFF2-40B4-BE49-F238E27FC236}">
                <a16:creationId xmlns:a16="http://schemas.microsoft.com/office/drawing/2014/main" id="{5D6FA74B-53F8-584F-85D3-47FB14D40E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rtl="0"/>
            <a:r>
              <a:rPr lang="de-DE" noProof="0"/>
              <a:t>Zum Bearbeiten klicken</a:t>
            </a:r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DC152369-C198-1E48-8F65-F6AC0534DFF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C8921E4-02B0-3748-9844-933F710058F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28700" y="2321923"/>
            <a:ext cx="4876800" cy="3825952"/>
          </a:xfrm>
          <a:prstGeom prst="rect">
            <a:avLst/>
          </a:prstGeom>
        </p:spPr>
        <p:txBody>
          <a:bodyPr rtlCol="0"/>
          <a:lstStyle>
            <a:lvl1pPr>
              <a:buNone/>
              <a:defRPr sz="1800"/>
            </a:lvl1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16" name="Textplatzhalter 2">
            <a:extLst>
              <a:ext uri="{FF2B5EF4-FFF2-40B4-BE49-F238E27FC236}">
                <a16:creationId xmlns:a16="http://schemas.microsoft.com/office/drawing/2014/main" id="{43048678-0BD6-C448-8690-BD61FC6095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8400" y="2286000"/>
            <a:ext cx="4876800" cy="2746375"/>
          </a:xfrm>
          <a:prstGeom prst="rect">
            <a:avLst/>
          </a:prstGeom>
        </p:spPr>
        <p:txBody>
          <a:bodyPr rtlCol="0"/>
          <a:lstStyle>
            <a:lvl1pPr>
              <a:buNone/>
              <a:defRPr sz="1800"/>
            </a:lvl1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AC8134C-ADB9-4E1C-97DD-12E5DE2C7753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/>
          <a:p>
            <a:pPr rtl="0"/>
            <a:r>
              <a:rPr lang="de-DE" noProof="0"/>
              <a:t>3. September 20xx 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7A0C24D-14BB-46C9-A4C2-DB15E4FB9B2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e-DE" noProof="0">
                <a:solidFill>
                  <a:schemeClr val="bg1"/>
                </a:solidFill>
              </a:rPr>
              <a:t>Jahresbericht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033D085-5F13-41E2-9C46-08E3E2846CC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7782931A-7D25-4B4B-9464-57AE418934A3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3338897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len Dank!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el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7107" y="999068"/>
            <a:ext cx="4876800" cy="645284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rtl="0"/>
            <a:r>
              <a:rPr lang="de-DE" noProof="0"/>
              <a:t>Zum Bearbeiten klicken</a:t>
            </a:r>
          </a:p>
        </p:txBody>
      </p:sp>
      <p:sp>
        <p:nvSpPr>
          <p:cNvPr id="25" name="Inhaltsplatzhalt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57107" y="2286003"/>
            <a:ext cx="4876800" cy="2332729"/>
          </a:xfrm>
          <a:prstGeom prst="rect">
            <a:avLst/>
          </a:prstGeom>
        </p:spPr>
        <p:txBody>
          <a:bodyPr lIns="0" tIns="0" rIns="0" bIns="0" rtlCol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6261560" y="1869925"/>
            <a:ext cx="4872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90600"/>
            <a:ext cx="4837176" cy="4837176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de-DE" noProof="0"/>
              <a:t>Bild durch Klicken auf Symbol hinzufügen</a:t>
            </a:r>
          </a:p>
        </p:txBody>
      </p:sp>
      <p:sp>
        <p:nvSpPr>
          <p:cNvPr id="9" name="Inhaltsplatzhalter 13">
            <a:extLst>
              <a:ext uri="{FF2B5EF4-FFF2-40B4-BE49-F238E27FC236}">
                <a16:creationId xmlns:a16="http://schemas.microsoft.com/office/drawing/2014/main" id="{8B57D363-927D-CE43-AD8A-2F5E6CC59E9F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257107" y="4659581"/>
            <a:ext cx="4876800" cy="543031"/>
          </a:xfrm>
          <a:prstGeom prst="rect">
            <a:avLst/>
          </a:prstGeom>
        </p:spPr>
        <p:txBody>
          <a:bodyPr lIns="0" tIns="0" rIns="0" bIns="0" rtlCol="0" anchor="t"/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DB2FDBC3-20E9-45B6-850D-2F34EA22D1B8}"/>
              </a:ext>
            </a:extLst>
          </p:cNvPr>
          <p:cNvSpPr>
            <a:spLocks noGrp="1"/>
          </p:cNvSpPr>
          <p:nvPr>
            <p:ph type="dt" sz="half" idx="13"/>
          </p:nvPr>
        </p:nvSpPr>
        <p:spPr/>
        <p:txBody>
          <a:bodyPr rtlCol="0"/>
          <a:lstStyle/>
          <a:p>
            <a:pPr rtl="0"/>
            <a:r>
              <a:rPr lang="de-DE" noProof="0"/>
              <a:t>3. September 20xx 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BC17A152-7FD0-42FA-9937-8667D4B7515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de-DE" noProof="0">
                <a:solidFill>
                  <a:schemeClr val="bg1"/>
                </a:solidFill>
              </a:rPr>
              <a:t>Jahresbericht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B687AABD-BCAB-4325-8510-954CAAD92A9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7782931A-7D25-4B4B-9464-57AE418934A3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2185415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7687ADE-BAA9-634F-96B8-ACF4EE9BDF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rtlCol="0" anchor="t" anchorCtr="0" upright="1">
            <a:noAutofit/>
          </a:bodyPr>
          <a:lstStyle/>
          <a:p>
            <a:pPr rtl="0"/>
            <a:endParaRPr lang="de-DE" noProof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28700" y="2286000"/>
            <a:ext cx="7810499" cy="2904530"/>
          </a:xfrm>
          <a:prstGeom prst="rect">
            <a:avLst/>
          </a:prstGeom>
        </p:spPr>
        <p:txBody>
          <a:bodyPr lIns="0" tIns="0" rIns="0" bIns="0" rtlCol="0"/>
          <a:lstStyle>
            <a:lvl1pPr marL="0" indent="0">
              <a:lnSpc>
                <a:spcPct val="100000"/>
              </a:lnSpc>
              <a:buNone/>
              <a:defRPr sz="28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BBEC4E73-6A9F-2F46-89D1-559CE56C12BE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itel 1">
            <a:extLst>
              <a:ext uri="{FF2B5EF4-FFF2-40B4-BE49-F238E27FC236}">
                <a16:creationId xmlns:a16="http://schemas.microsoft.com/office/drawing/2014/main" id="{88BFD865-74BB-5B40-8DA8-7D7B921A75F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rtl="0"/>
            <a:r>
              <a:rPr lang="de-DE" noProof="0"/>
              <a:t>Zum Bearbeiten klicken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5A4B708A-874B-4F75-A235-6908EB43FA85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de-DE" noProof="0"/>
              <a:t>3. September 20xx </a:t>
            </a:r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71D589B3-67A1-4B39-9EEF-2FB7AB10EC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de-DE" noProof="0">
                <a:solidFill>
                  <a:schemeClr val="bg1"/>
                </a:solidFill>
              </a:rPr>
              <a:t>Jahresbericht</a:t>
            </a:r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F5D91E6B-55B5-4092-AD3B-F7E1FD00459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7782931A-7D25-4B4B-9464-57AE418934A3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7116312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nführ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el 1">
            <a:extLst>
              <a:ext uri="{FF2B5EF4-FFF2-40B4-BE49-F238E27FC236}">
                <a16:creationId xmlns:a16="http://schemas.microsoft.com/office/drawing/2014/main" id="{B35C0DBA-B958-984A-8540-551D3604D6D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700" y="999068"/>
            <a:ext cx="4876800" cy="645284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rtl="0"/>
            <a:r>
              <a:rPr lang="de-DE" noProof="0"/>
              <a:t>Zum Bearbeiten klicken</a:t>
            </a:r>
          </a:p>
        </p:txBody>
      </p:sp>
      <p:sp>
        <p:nvSpPr>
          <p:cNvPr id="25" name="Inhaltsplatzhalter 2">
            <a:extLst>
              <a:ext uri="{FF2B5EF4-FFF2-40B4-BE49-F238E27FC236}">
                <a16:creationId xmlns:a16="http://schemas.microsoft.com/office/drawing/2014/main" id="{0C9ECF50-A899-D84A-8DA7-545D7B1945C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028700" y="2286003"/>
            <a:ext cx="4876800" cy="3568696"/>
          </a:xfrm>
          <a:prstGeom prst="rect">
            <a:avLst/>
          </a:prstGeom>
        </p:spPr>
        <p:txBody>
          <a:bodyPr lIns="0" tIns="0" rIns="0" bIns="0" rtlCol="0"/>
          <a:lstStyle>
            <a:lvl1pPr marL="0" indent="0">
              <a:lnSpc>
                <a:spcPct val="100000"/>
              </a:lnSpc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0C23E260-2F88-C54F-893E-80966D14934A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69925"/>
            <a:ext cx="4872347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Bildplatzhalter 3">
            <a:extLst>
              <a:ext uri="{FF2B5EF4-FFF2-40B4-BE49-F238E27FC236}">
                <a16:creationId xmlns:a16="http://schemas.microsoft.com/office/drawing/2014/main" id="{141785DC-164D-344A-8D61-85C59CABEC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54824" y="990600"/>
            <a:ext cx="4837176" cy="4837176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de-DE" noProof="0"/>
              <a:t>Bild durch Klicken auf Symbol hinzufügen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AAE1D3B9-B2D1-4927-BE44-8408FBD84C06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de-DE" noProof="0"/>
              <a:t>3. September 20xx 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67447116-BCE7-456E-88B8-96ADC76E5FC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de-DE" noProof="0">
                <a:solidFill>
                  <a:schemeClr val="bg1"/>
                </a:solidFill>
              </a:rPr>
              <a:t>Jahresbericht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D03B6347-A35F-4216-9988-7393E598E12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7782931A-7D25-4B4B-9464-57AE418934A3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4260165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umbru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FD808B2-C5CA-FE45-B556-461D856BF7A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de-DE" noProof="0"/>
              <a:t>Bild durch Klicken auf Symbol hinzufügen</a:t>
            </a:r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4425CA9F-967F-1545-8E32-09F4DB0F04F6}"/>
              </a:ext>
            </a:extLst>
          </p:cNvPr>
          <p:cNvCxnSpPr>
            <a:cxnSpLocks/>
          </p:cNvCxnSpPr>
          <p:nvPr userDrawn="1"/>
        </p:nvCxnSpPr>
        <p:spPr>
          <a:xfrm flipV="1">
            <a:off x="1044475" y="1862667"/>
            <a:ext cx="10103049" cy="867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itel 1">
            <a:extLst>
              <a:ext uri="{FF2B5EF4-FFF2-40B4-BE49-F238E27FC236}">
                <a16:creationId xmlns:a16="http://schemas.microsoft.com/office/drawing/2014/main" id="{69DD4EBD-237B-7245-A9C2-A37674E23E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rtl="0"/>
            <a:r>
              <a:rPr lang="de-DE" noProof="0"/>
              <a:t>Zum Bearbeiten klicken</a:t>
            </a:r>
          </a:p>
        </p:txBody>
      </p:sp>
    </p:spTree>
    <p:extLst>
      <p:ext uri="{BB962C8B-B14F-4D97-AF65-F5344CB8AC3E}">
        <p14:creationId xmlns:p14="http://schemas.microsoft.com/office/powerpoint/2010/main" val="26815779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eck 12">
            <a:extLst>
              <a:ext uri="{FF2B5EF4-FFF2-40B4-BE49-F238E27FC236}">
                <a16:creationId xmlns:a16="http://schemas.microsoft.com/office/drawing/2014/main" id="{BBA6D65B-10A2-D743-9FFA-D14B8696F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rtlCol="0" anchor="t" anchorCtr="0" upright="1">
            <a:noAutofit/>
          </a:bodyPr>
          <a:lstStyle/>
          <a:p>
            <a:pPr rtl="0"/>
            <a:endParaRPr lang="de-DE" noProof="0"/>
          </a:p>
        </p:txBody>
      </p:sp>
      <p:sp>
        <p:nvSpPr>
          <p:cNvPr id="10" name="Diagrammplatzhalter 3">
            <a:extLst>
              <a:ext uri="{FF2B5EF4-FFF2-40B4-BE49-F238E27FC236}">
                <a16:creationId xmlns:a16="http://schemas.microsoft.com/office/drawing/2014/main" id="{FCB9F5CF-0F1D-284B-B997-AC308FED47B9}"/>
              </a:ext>
            </a:extLst>
          </p:cNvPr>
          <p:cNvSpPr>
            <a:spLocks noGrp="1"/>
          </p:cNvSpPr>
          <p:nvPr>
            <p:ph type="chart" sz="quarter" idx="11" hasCustomPrompt="1"/>
          </p:nvPr>
        </p:nvSpPr>
        <p:spPr>
          <a:xfrm>
            <a:off x="951345" y="2286000"/>
            <a:ext cx="9145155" cy="3164926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de-DE" noProof="0"/>
              <a:t>Diagramm durch Klicken auf das Symbol hinzufügen</a:t>
            </a:r>
          </a:p>
        </p:txBody>
      </p:sp>
      <p:sp>
        <p:nvSpPr>
          <p:cNvPr id="11" name="Titel 1">
            <a:extLst>
              <a:ext uri="{FF2B5EF4-FFF2-40B4-BE49-F238E27FC236}">
                <a16:creationId xmlns:a16="http://schemas.microsoft.com/office/drawing/2014/main" id="{A5652B48-7CDD-5645-B29B-54727CA5FF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rtl="0"/>
            <a:r>
              <a:rPr lang="de-DE" noProof="0"/>
              <a:t>Zum Bearbeiten klicken</a:t>
            </a:r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0C0F4C76-2690-7448-8D03-9692C2BB1016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A1C09B5-CD25-4B65-9120-D8EBD79ABC86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 rtlCol="0"/>
          <a:lstStyle/>
          <a:p>
            <a:pPr rtl="0"/>
            <a:r>
              <a:rPr lang="de-DE" noProof="0"/>
              <a:t>3. September 20xx 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C6281DE-BBF4-4AA1-B110-DC418232A013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de-DE" noProof="0">
                <a:solidFill>
                  <a:schemeClr val="bg1"/>
                </a:solidFill>
              </a:rPr>
              <a:t>Jahresbericht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39333A-6926-414D-9C9D-B62395A38A8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 rtlCol="0"/>
          <a:lstStyle/>
          <a:p>
            <a:pPr rtl="0"/>
            <a:fld id="{7782931A-7D25-4B4B-9464-57AE418934A3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6539658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>
            <a:extLst>
              <a:ext uri="{FF2B5EF4-FFF2-40B4-BE49-F238E27FC236}">
                <a16:creationId xmlns:a16="http://schemas.microsoft.com/office/drawing/2014/main" id="{1855E5B9-5A63-2D46-8653-3FD1F538F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4453"/>
            <a:ext cx="11158847" cy="582484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rot="0" vert="horz" wrap="square" lIns="91440" tIns="45720" rIns="91440" bIns="45720" rtlCol="0" anchor="t" anchorCtr="0" upright="1">
            <a:noAutofit/>
          </a:bodyPr>
          <a:lstStyle/>
          <a:p>
            <a:pPr rtl="0"/>
            <a:endParaRPr lang="de-DE" noProof="0"/>
          </a:p>
        </p:txBody>
      </p:sp>
      <p:sp>
        <p:nvSpPr>
          <p:cNvPr id="3" name="Tabellenplatzhalter 2">
            <a:extLst>
              <a:ext uri="{FF2B5EF4-FFF2-40B4-BE49-F238E27FC236}">
                <a16:creationId xmlns:a16="http://schemas.microsoft.com/office/drawing/2014/main" id="{03FB492B-801F-1741-BD1B-89F9C6BFF0EC}"/>
              </a:ext>
            </a:extLst>
          </p:cNvPr>
          <p:cNvSpPr>
            <a:spLocks noGrp="1"/>
          </p:cNvSpPr>
          <p:nvPr>
            <p:ph type="tbl" sz="quarter" idx="10" hasCustomPrompt="1"/>
          </p:nvPr>
        </p:nvSpPr>
        <p:spPr>
          <a:xfrm>
            <a:off x="1028700" y="2423161"/>
            <a:ext cx="9067800" cy="222740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de-DE" noProof="0"/>
              <a:t>Tabelle durch Klicken auf das Symbol hinzufügen</a:t>
            </a:r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774545B3-0290-D848-BDB5-811BC52BD4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700" y="999068"/>
            <a:ext cx="10096500" cy="645284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rtl="0"/>
            <a:r>
              <a:rPr lang="de-DE" noProof="0"/>
              <a:t>Zum Bearbeiten klicken</a:t>
            </a:r>
          </a:p>
        </p:txBody>
      </p: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03709460-09E4-854A-889B-491A934DE40F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0F749A19-BE29-4599-ABBE-E7C61FF9EE3F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de-DE" noProof="0"/>
              <a:t>3. September 20xx 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98F30C11-6611-47E2-9CF7-8EE77F4CD10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de-DE" noProof="0">
                <a:solidFill>
                  <a:schemeClr val="bg1"/>
                </a:solidFill>
              </a:rPr>
              <a:t>Jahresbericht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5AF710E8-4CE9-4D79-8121-DD559D321EC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7782931A-7D25-4B4B-9464-57AE418934A3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4135033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6" pos="63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>
            <a:extLst>
              <a:ext uri="{FF2B5EF4-FFF2-40B4-BE49-F238E27FC236}">
                <a16:creationId xmlns:a16="http://schemas.microsoft.com/office/drawing/2014/main" id="{36A99595-F780-594B-8C36-E4E5AF5E1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 bwMode="auto">
          <a:xfrm>
            <a:off x="0" y="-6836"/>
            <a:ext cx="11158847" cy="582484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rot="0" vert="horz" wrap="square" lIns="91440" tIns="45720" rIns="91440" bIns="45720" rtlCol="0" anchor="t" anchorCtr="0" upright="1">
            <a:noAutofit/>
          </a:bodyPr>
          <a:lstStyle/>
          <a:p>
            <a:pPr rtl="0"/>
            <a:endParaRPr lang="de-DE" noProof="0"/>
          </a:p>
        </p:txBody>
      </p: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04AFB169-81B7-454B-BE19-407333C86F3B}"/>
              </a:ext>
            </a:extLst>
          </p:cNvPr>
          <p:cNvCxnSpPr>
            <a:cxnSpLocks/>
          </p:cNvCxnSpPr>
          <p:nvPr userDrawn="1"/>
        </p:nvCxnSpPr>
        <p:spPr>
          <a:xfrm>
            <a:off x="2184935" y="1874704"/>
            <a:ext cx="8973912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BFC26CF-26CC-354C-BB60-AD3E01D575E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28700" y="2304344"/>
            <a:ext cx="7810500" cy="2989263"/>
          </a:xfrm>
          <a:prstGeom prst="rect">
            <a:avLst/>
          </a:prstGeom>
        </p:spPr>
        <p:txBody>
          <a:bodyPr lIns="0" tIns="0" rIns="0" bIns="0" rtlCol="0"/>
          <a:lstStyle>
            <a:lvl1pPr marL="0" indent="0">
              <a:lnSpc>
                <a:spcPct val="150000"/>
              </a:lnSpc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BA06611-233D-45FA-A146-AB9D4F4A78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1525" y="-346316"/>
            <a:ext cx="1589372" cy="1325563"/>
          </a:xfrm>
          <a:prstGeom prst="rect">
            <a:avLst/>
          </a:prstGeom>
        </p:spPr>
        <p:txBody>
          <a:bodyPr rtlCol="0"/>
          <a:lstStyle>
            <a:lvl1pPr>
              <a:defRPr sz="20000"/>
            </a:lvl1pPr>
          </a:lstStyle>
          <a:p>
            <a:pPr rtl="0"/>
            <a:r>
              <a:rPr lang="de-DE" noProof="0"/>
              <a:t>„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94887C6-2D97-4388-AA65-CEEA6591BFB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 rtlCol="0"/>
          <a:lstStyle/>
          <a:p>
            <a:pPr rtl="0"/>
            <a:r>
              <a:rPr lang="de-DE" noProof="0"/>
              <a:t>3. September 20xx 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3F84EFA-1D77-40D3-B5AC-6652DC26F0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de-DE" noProof="0">
                <a:solidFill>
                  <a:schemeClr val="bg1"/>
                </a:solidFill>
              </a:rPr>
              <a:t>Jahresbericht</a:t>
            </a:r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13CA07C-1BC2-4B16-8557-27C373CFCE9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7782931A-7D25-4B4B-9464-57AE418934A3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226144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EFAD8BFA-14F6-F54A-AB64-29F9F7616A7D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4640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5B9E731-6B9B-024E-9360-F9F34CC6638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028700" y="4313437"/>
            <a:ext cx="1828800" cy="401220"/>
          </a:xfrm>
          <a:prstGeom prst="rect">
            <a:avLst/>
          </a:prstGeom>
        </p:spPr>
        <p:txBody>
          <a:bodyPr lIns="0" tIns="0" rIns="0" bIns="0" rtlCol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30" name="Textplatzhalter 4">
            <a:extLst>
              <a:ext uri="{FF2B5EF4-FFF2-40B4-BE49-F238E27FC236}">
                <a16:creationId xmlns:a16="http://schemas.microsoft.com/office/drawing/2014/main" id="{FD3D9C96-2F42-E545-BD97-AC8568E2F49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028700" y="4752757"/>
            <a:ext cx="1828800" cy="552450"/>
          </a:xfrm>
          <a:prstGeom prst="rect">
            <a:avLst/>
          </a:prstGeom>
        </p:spPr>
        <p:txBody>
          <a:bodyPr lIns="0" tIns="0" rIns="0" bIns="0" rtlCol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31" name="Textplatzhalter 4">
            <a:extLst>
              <a:ext uri="{FF2B5EF4-FFF2-40B4-BE49-F238E27FC236}">
                <a16:creationId xmlns:a16="http://schemas.microsoft.com/office/drawing/2014/main" id="{892AA37C-BA0F-9C4F-B098-EDFE391C47D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84600" y="4332486"/>
            <a:ext cx="1828800" cy="401221"/>
          </a:xfrm>
          <a:prstGeom prst="rect">
            <a:avLst/>
          </a:prstGeom>
        </p:spPr>
        <p:txBody>
          <a:bodyPr lIns="0" tIns="0" rIns="0" bIns="0" rtlCol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32" name="Textplatzhalter 4">
            <a:extLst>
              <a:ext uri="{FF2B5EF4-FFF2-40B4-BE49-F238E27FC236}">
                <a16:creationId xmlns:a16="http://schemas.microsoft.com/office/drawing/2014/main" id="{EEAAAC92-F1DA-6847-8D56-1ACCD5E3B0F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84600" y="4752757"/>
            <a:ext cx="1828800" cy="552450"/>
          </a:xfrm>
          <a:prstGeom prst="rect">
            <a:avLst/>
          </a:prstGeom>
        </p:spPr>
        <p:txBody>
          <a:bodyPr lIns="0" tIns="0" rIns="0" bIns="0" rtlCol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33" name="Textplatzhalter 4">
            <a:extLst>
              <a:ext uri="{FF2B5EF4-FFF2-40B4-BE49-F238E27FC236}">
                <a16:creationId xmlns:a16="http://schemas.microsoft.com/office/drawing/2014/main" id="{F4E4153D-E2B3-7D4A-8D92-FF6597B2FB5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531512" y="4313436"/>
            <a:ext cx="1828800" cy="420271"/>
          </a:xfrm>
          <a:prstGeom prst="rect">
            <a:avLst/>
          </a:prstGeom>
        </p:spPr>
        <p:txBody>
          <a:bodyPr lIns="0" tIns="0" rIns="0" bIns="0" rtlCol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34" name="Textplatzhalter 4">
            <a:extLst>
              <a:ext uri="{FF2B5EF4-FFF2-40B4-BE49-F238E27FC236}">
                <a16:creationId xmlns:a16="http://schemas.microsoft.com/office/drawing/2014/main" id="{0D6B703A-5BF6-744F-A3D3-C65E3F8B3B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31512" y="4752757"/>
            <a:ext cx="1828800" cy="552451"/>
          </a:xfrm>
          <a:prstGeom prst="rect">
            <a:avLst/>
          </a:prstGeom>
        </p:spPr>
        <p:txBody>
          <a:bodyPr lIns="0" tIns="0" rIns="0" bIns="0" rtlCol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35" name="Textplatzhalter 4">
            <a:extLst>
              <a:ext uri="{FF2B5EF4-FFF2-40B4-BE49-F238E27FC236}">
                <a16:creationId xmlns:a16="http://schemas.microsoft.com/office/drawing/2014/main" id="{982A9FE5-981A-B340-B8F8-D2DB83C1960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296400" y="4332486"/>
            <a:ext cx="1828800" cy="420271"/>
          </a:xfrm>
          <a:prstGeom prst="rect">
            <a:avLst/>
          </a:prstGeom>
        </p:spPr>
        <p:txBody>
          <a:bodyPr lIns="0" tIns="0" rIns="0" bIns="0" rtlCol="0"/>
          <a:lstStyle>
            <a:lvl1pPr marL="0" indent="0">
              <a:buNone/>
              <a:defRPr sz="1800" b="1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36" name="Textplatzhalter 4">
            <a:extLst>
              <a:ext uri="{FF2B5EF4-FFF2-40B4-BE49-F238E27FC236}">
                <a16:creationId xmlns:a16="http://schemas.microsoft.com/office/drawing/2014/main" id="{594B2391-B4C8-5542-8285-39BAD874EC1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6400" y="4752757"/>
            <a:ext cx="1828800" cy="552451"/>
          </a:xfrm>
          <a:prstGeom prst="rect">
            <a:avLst/>
          </a:prstGeom>
        </p:spPr>
        <p:txBody>
          <a:bodyPr lIns="0" tIns="0" rIns="0" bIns="0" rtlCol="0"/>
          <a:lstStyle>
            <a:lvl1pPr marL="0" indent="0">
              <a:buNone/>
              <a:defRPr sz="1600" b="0"/>
            </a:lvl1pPr>
            <a:lvl2pPr marL="457200" indent="0">
              <a:buNone/>
              <a:defRPr sz="1600"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37" name="Bildplatzhalter 25">
            <a:extLst>
              <a:ext uri="{FF2B5EF4-FFF2-40B4-BE49-F238E27FC236}">
                <a16:creationId xmlns:a16="http://schemas.microsoft.com/office/drawing/2014/main" id="{A2D87BC1-884E-CD4E-BABF-B7AF4DF7869E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1028700" y="2308936"/>
            <a:ext cx="1828800" cy="183159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38" name="Bildplatzhalter 25">
            <a:extLst>
              <a:ext uri="{FF2B5EF4-FFF2-40B4-BE49-F238E27FC236}">
                <a16:creationId xmlns:a16="http://schemas.microsoft.com/office/drawing/2014/main" id="{DB0763B3-E65F-8A47-AA7C-C9A56C50600F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3784600" y="2308936"/>
            <a:ext cx="1828800" cy="183159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39" name="Bildplatzhalter 25">
            <a:extLst>
              <a:ext uri="{FF2B5EF4-FFF2-40B4-BE49-F238E27FC236}">
                <a16:creationId xmlns:a16="http://schemas.microsoft.com/office/drawing/2014/main" id="{1E0F47CF-6DE7-F745-B9D8-55421009AF4E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6540500" y="2308936"/>
            <a:ext cx="1828800" cy="183159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40" name="Bildplatzhalter 25">
            <a:extLst>
              <a:ext uri="{FF2B5EF4-FFF2-40B4-BE49-F238E27FC236}">
                <a16:creationId xmlns:a16="http://schemas.microsoft.com/office/drawing/2014/main" id="{B4621956-6AB4-E346-8900-9AE2A51ADBC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9296400" y="2314278"/>
            <a:ext cx="1828800" cy="1831590"/>
          </a:xfrm>
          <a:prstGeom prst="rect">
            <a:avLst/>
          </a:prstGeom>
        </p:spPr>
        <p:txBody>
          <a:bodyPr rtlCol="0"/>
          <a:lstStyle>
            <a:lvl1pPr>
              <a:defRPr sz="2000"/>
            </a:lvl1pPr>
          </a:lstStyle>
          <a:p>
            <a:pPr rtl="0"/>
            <a:r>
              <a:rPr lang="de-DE" noProof="0"/>
              <a:t>Klicken Sie, um ein Bild hinzuzufügen.</a:t>
            </a:r>
          </a:p>
        </p:txBody>
      </p:sp>
      <p:sp>
        <p:nvSpPr>
          <p:cNvPr id="25" name="Titel 1">
            <a:extLst>
              <a:ext uri="{FF2B5EF4-FFF2-40B4-BE49-F238E27FC236}">
                <a16:creationId xmlns:a16="http://schemas.microsoft.com/office/drawing/2014/main" id="{3B64062A-6292-0441-95CB-9A91F49DBA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rtl="0"/>
            <a:r>
              <a:rPr lang="de-DE" noProof="0"/>
              <a:t>Zum Bearbeiten klicken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383883EC-FACE-4093-9976-8B0D4C8BEBCC}"/>
              </a:ext>
            </a:extLst>
          </p:cNvPr>
          <p:cNvSpPr>
            <a:spLocks noGrp="1"/>
          </p:cNvSpPr>
          <p:nvPr>
            <p:ph type="dt" sz="half" idx="22"/>
          </p:nvPr>
        </p:nvSpPr>
        <p:spPr/>
        <p:txBody>
          <a:bodyPr rtlCol="0"/>
          <a:lstStyle/>
          <a:p>
            <a:pPr rtl="0"/>
            <a:r>
              <a:rPr lang="de-DE" noProof="0"/>
              <a:t>3. September 20xx </a:t>
            </a:r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E2611EE2-9C8D-405E-9ABF-8EFD1E1D6BB5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 rtlCol="0"/>
          <a:lstStyle/>
          <a:p>
            <a:pPr rtl="0"/>
            <a:r>
              <a:rPr lang="de-DE" noProof="0">
                <a:solidFill>
                  <a:schemeClr val="bg1"/>
                </a:solidFill>
              </a:rPr>
              <a:t>Jahresbericht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FE126EB-13BB-4830-A999-3778C11747A6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 rtlCol="0"/>
          <a:lstStyle/>
          <a:p>
            <a:pPr rtl="0"/>
            <a:fld id="{7782931A-7D25-4B4B-9464-57AE418934A3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0239632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 userDrawn="1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8" orient="horz" pos="3072" userDrawn="1">
          <p15:clr>
            <a:srgbClr val="FBAE40"/>
          </p15:clr>
        </p15:guide>
        <p15:guide id="13" pos="6384" userDrawn="1">
          <p15:clr>
            <a:srgbClr val="FBAE40"/>
          </p15:clr>
        </p15:guide>
        <p15:guide id="14" orient="horz" pos="3216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eitachs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el 1">
            <a:extLst>
              <a:ext uri="{FF2B5EF4-FFF2-40B4-BE49-F238E27FC236}">
                <a16:creationId xmlns:a16="http://schemas.microsoft.com/office/drawing/2014/main" id="{A116A2E3-682D-BD4F-9FC9-4546B0C9A1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700" y="999068"/>
            <a:ext cx="7810500" cy="645284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rtl="0"/>
            <a:r>
              <a:rPr lang="de-DE" noProof="0"/>
              <a:t>Zum Bearbeiten klicken</a:t>
            </a:r>
          </a:p>
        </p:txBody>
      </p:sp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ED64AC08-85A6-6F44-88B4-3FAE91B70C1B}"/>
              </a:ext>
            </a:extLst>
          </p:cNvPr>
          <p:cNvCxnSpPr>
            <a:cxnSpLocks/>
          </p:cNvCxnSpPr>
          <p:nvPr userDrawn="1"/>
        </p:nvCxnSpPr>
        <p:spPr>
          <a:xfrm>
            <a:off x="1033153" y="1871272"/>
            <a:ext cx="1012569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D1056DE-470B-C64D-99AE-5039A021EC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41616" y="2328553"/>
            <a:ext cx="2286000" cy="911029"/>
          </a:xfrm>
          <a:prstGeom prst="rect">
            <a:avLst/>
          </a:prstGeom>
        </p:spPr>
        <p:txBody>
          <a:bodyPr rtlCol="0"/>
          <a:lstStyle>
            <a:lvl1pPr>
              <a:buNone/>
              <a:defRPr sz="1800" b="1"/>
            </a:lvl1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37" name="Textplatzhalter 4">
            <a:extLst>
              <a:ext uri="{FF2B5EF4-FFF2-40B4-BE49-F238E27FC236}">
                <a16:creationId xmlns:a16="http://schemas.microsoft.com/office/drawing/2014/main" id="{4ADA9C53-0DC4-4D43-B80C-9B0A9E0EBD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06672" y="2328553"/>
            <a:ext cx="2286000" cy="911029"/>
          </a:xfrm>
          <a:prstGeom prst="rect">
            <a:avLst/>
          </a:prstGeom>
        </p:spPr>
        <p:txBody>
          <a:bodyPr rtlCol="0"/>
          <a:lstStyle>
            <a:lvl1pPr>
              <a:buNone/>
              <a:defRPr sz="1800" b="1"/>
            </a:lvl1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38" name="Textplatzhalter 4">
            <a:extLst>
              <a:ext uri="{FF2B5EF4-FFF2-40B4-BE49-F238E27FC236}">
                <a16:creationId xmlns:a16="http://schemas.microsoft.com/office/drawing/2014/main" id="{F8E68047-DF25-AB45-A0F0-F4DFE23516C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06672" y="3336211"/>
            <a:ext cx="2286000" cy="2490992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41" name="Textplatzhalter 4">
            <a:extLst>
              <a:ext uri="{FF2B5EF4-FFF2-40B4-BE49-F238E27FC236}">
                <a16:creationId xmlns:a16="http://schemas.microsoft.com/office/drawing/2014/main" id="{61DB1B27-14E7-1549-BDAA-6DD31A1B1FC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839200" y="2328553"/>
            <a:ext cx="2286000" cy="911029"/>
          </a:xfrm>
          <a:prstGeom prst="rect">
            <a:avLst/>
          </a:prstGeom>
        </p:spPr>
        <p:txBody>
          <a:bodyPr rtlCol="0"/>
          <a:lstStyle>
            <a:lvl1pPr>
              <a:buNone/>
              <a:defRPr sz="1800" b="1"/>
            </a:lvl1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42" name="Textplatzhalter 4">
            <a:extLst>
              <a:ext uri="{FF2B5EF4-FFF2-40B4-BE49-F238E27FC236}">
                <a16:creationId xmlns:a16="http://schemas.microsoft.com/office/drawing/2014/main" id="{69D66743-22F2-C84F-9FD2-F350766D6CD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839200" y="3331030"/>
            <a:ext cx="2286000" cy="2466536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43" name="Textplatzhalter 4">
            <a:extLst>
              <a:ext uri="{FF2B5EF4-FFF2-40B4-BE49-F238E27FC236}">
                <a16:creationId xmlns:a16="http://schemas.microsoft.com/office/drawing/2014/main" id="{4A38EF55-8739-4A40-A228-67296EA938B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574144" y="2328553"/>
            <a:ext cx="2286000" cy="911029"/>
          </a:xfrm>
          <a:prstGeom prst="rect">
            <a:avLst/>
          </a:prstGeom>
        </p:spPr>
        <p:txBody>
          <a:bodyPr rtlCol="0"/>
          <a:lstStyle>
            <a:lvl1pPr>
              <a:buNone/>
              <a:defRPr sz="1800" b="1"/>
            </a:lvl1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44" name="Textplatzhalter 4">
            <a:extLst>
              <a:ext uri="{FF2B5EF4-FFF2-40B4-BE49-F238E27FC236}">
                <a16:creationId xmlns:a16="http://schemas.microsoft.com/office/drawing/2014/main" id="{268DC74C-B0F9-2649-BEC3-BBA0BD7376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557921" y="3331029"/>
            <a:ext cx="2286000" cy="2466537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 b="0"/>
            </a:lvl1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7B1422B-E6C5-43B2-9F2B-DECEB381214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68377" y="3331029"/>
            <a:ext cx="2286000" cy="2466975"/>
          </a:xfrm>
          <a:prstGeom prst="rect">
            <a:avLst/>
          </a:prstGeom>
        </p:spPr>
        <p:txBody>
          <a:bodyPr rtlCol="0"/>
          <a:lstStyle>
            <a:lvl1pPr marL="0" indent="0">
              <a:lnSpc>
                <a:spcPct val="100000"/>
              </a:lnSpc>
              <a:buNone/>
              <a:defRPr sz="1400"/>
            </a:lvl1pPr>
            <a:lvl2pPr>
              <a:buNone/>
              <a:defRPr sz="1400"/>
            </a:lvl2pPr>
            <a:lvl3pPr>
              <a:buNone/>
              <a:defRPr sz="1400"/>
            </a:lvl3pPr>
            <a:lvl4pPr>
              <a:buNone/>
              <a:defRPr sz="1400"/>
            </a:lvl4pPr>
            <a:lvl5pPr>
              <a:buNone/>
              <a:defRPr sz="1400"/>
            </a:lvl5pPr>
          </a:lstStyle>
          <a:p>
            <a:pPr lvl="0" rtl="0"/>
            <a:r>
              <a:rPr lang="de-DE" noProof="0"/>
              <a:t>Zum Bearbeiten klicken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8BC81DA9-1713-43A7-A2CF-A9525B11AF43}"/>
              </a:ext>
            </a:extLst>
          </p:cNvPr>
          <p:cNvSpPr>
            <a:spLocks noGrp="1"/>
          </p:cNvSpPr>
          <p:nvPr>
            <p:ph type="dt" sz="half" idx="26"/>
          </p:nvPr>
        </p:nvSpPr>
        <p:spPr/>
        <p:txBody>
          <a:bodyPr rtlCol="0"/>
          <a:lstStyle/>
          <a:p>
            <a:pPr rtl="0"/>
            <a:r>
              <a:rPr lang="de-DE" noProof="0"/>
              <a:t>3. September 20xx </a:t>
            </a:r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A76A8F0-5D79-4C8A-9966-308409EB26B0}"/>
              </a:ext>
            </a:extLst>
          </p:cNvPr>
          <p:cNvSpPr>
            <a:spLocks noGrp="1"/>
          </p:cNvSpPr>
          <p:nvPr>
            <p:ph type="ftr" sz="quarter" idx="27"/>
          </p:nvPr>
        </p:nvSpPr>
        <p:spPr/>
        <p:txBody>
          <a:bodyPr rtlCol="0"/>
          <a:lstStyle/>
          <a:p>
            <a:pPr rtl="0"/>
            <a:r>
              <a:rPr lang="de-DE" noProof="0">
                <a:solidFill>
                  <a:schemeClr val="bg1"/>
                </a:solidFill>
              </a:rPr>
              <a:t>Jahresbericht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F85BAE5-43DA-49F0-89E6-66D549C52389}"/>
              </a:ext>
            </a:extLst>
          </p:cNvPr>
          <p:cNvSpPr>
            <a:spLocks noGrp="1"/>
          </p:cNvSpPr>
          <p:nvPr>
            <p:ph type="sldNum" sz="quarter" idx="28"/>
          </p:nvPr>
        </p:nvSpPr>
        <p:spPr/>
        <p:txBody>
          <a:bodyPr rtlCol="0"/>
          <a:lstStyle/>
          <a:p>
            <a:pPr rtl="0"/>
            <a:fld id="{7782931A-7D25-4B4B-9464-57AE418934A3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1992560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648">
          <p15:clr>
            <a:srgbClr val="FBAE40"/>
          </p15:clr>
        </p15:guide>
        <p15:guide id="4" orient="horz" pos="1152" userDrawn="1">
          <p15:clr>
            <a:srgbClr val="FBAE40"/>
          </p15:clr>
        </p15:guide>
        <p15:guide id="5" orient="horz" pos="1440" userDrawn="1">
          <p15:clr>
            <a:srgbClr val="FBAE40"/>
          </p15:clr>
        </p15:guide>
        <p15:guide id="14" pos="1488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3">
            <a:extLst>
              <a:ext uri="{FF2B5EF4-FFF2-40B4-BE49-F238E27FC236}">
                <a16:creationId xmlns:a16="http://schemas.microsoft.com/office/drawing/2014/main" id="{879F22C8-3EAB-425F-ADBA-3A162D8202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830818" y="6292334"/>
            <a:ext cx="1522982" cy="182880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 b="0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/>
              <a:t>3. September 20xx </a:t>
            </a:r>
          </a:p>
        </p:txBody>
      </p:sp>
      <p:sp>
        <p:nvSpPr>
          <p:cNvPr id="3" name="Fußzeilenplatzhalter 4">
            <a:extLst>
              <a:ext uri="{FF2B5EF4-FFF2-40B4-BE49-F238E27FC236}">
                <a16:creationId xmlns:a16="http://schemas.microsoft.com/office/drawing/2014/main" id="{CC4B4F87-0B31-4EDA-8270-4233B0D8F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298180" y="6294120"/>
            <a:ext cx="1462788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de-DE" noProof="0">
                <a:solidFill>
                  <a:schemeClr val="bg1"/>
                </a:solidFill>
              </a:rPr>
              <a:t>Jahresbericht</a:t>
            </a:r>
          </a:p>
        </p:txBody>
      </p:sp>
      <p:sp>
        <p:nvSpPr>
          <p:cNvPr id="4" name="Foliennummernplatzhalter 5">
            <a:extLst>
              <a:ext uri="{FF2B5EF4-FFF2-40B4-BE49-F238E27FC236}">
                <a16:creationId xmlns:a16="http://schemas.microsoft.com/office/drawing/2014/main" id="{A05EC255-976A-48BF-A8A0-1ECEBDFBB6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3500" y="6292334"/>
            <a:ext cx="412750" cy="18288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7782931A-7D25-4B4B-9464-57AE418934A3}" type="slidenum">
              <a:rPr lang="de-DE" noProof="0" smtClean="0"/>
              <a:pPr/>
              <a:t>‹Nr.›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74" r:id="rId2"/>
    <p:sldLayoutId id="2147483673" r:id="rId3"/>
    <p:sldLayoutId id="2147483671" r:id="rId4"/>
    <p:sldLayoutId id="2147483678" r:id="rId5"/>
    <p:sldLayoutId id="2147483676" r:id="rId6"/>
    <p:sldLayoutId id="2147483677" r:id="rId7"/>
    <p:sldLayoutId id="2147483660" r:id="rId8"/>
    <p:sldLayoutId id="2147483675" r:id="rId9"/>
    <p:sldLayoutId id="2147483679" r:id="rId10"/>
    <p:sldLayoutId id="2147483680" r:id="rId11"/>
    <p:sldLayoutId id="2147483681" r:id="rId12"/>
    <p:sldLayoutId id="2147483684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7008" userDrawn="1">
          <p15:clr>
            <a:srgbClr val="F26B43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24" userDrawn="1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orient="horz" pos="624" userDrawn="1">
          <p15:clr>
            <a:srgbClr val="F26B43"/>
          </p15:clr>
        </p15:guide>
        <p15:guide id="18" orient="horz" pos="3672" userDrawn="1">
          <p15:clr>
            <a:srgbClr val="F26B43"/>
          </p15:clr>
        </p15:guide>
        <p15:guide id="19" pos="3984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>
            <a:extLst>
              <a:ext uri="{FF2B5EF4-FFF2-40B4-BE49-F238E27FC236}">
                <a16:creationId xmlns:a16="http://schemas.microsoft.com/office/drawing/2014/main" id="{9C99CF7C-AFAB-48F1-8FC3-CCCE98982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6313" y="1656344"/>
            <a:ext cx="10081154" cy="2113466"/>
          </a:xfrm>
        </p:spPr>
        <p:txBody>
          <a:bodyPr rtlCol="0"/>
          <a:lstStyle/>
          <a:p>
            <a:pPr rtl="0"/>
            <a:r>
              <a:rPr lang="de-DE" dirty="0"/>
              <a:t>Vorstellung der Konzepte 1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A8ECC17-4660-124A-8996-54F15FD169C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 rtlCol="0"/>
          <a:lstStyle/>
          <a:p>
            <a:pPr rtl="0"/>
            <a:r>
              <a:rPr lang="de-DE" dirty="0"/>
              <a:t>Marketing/ Front-</a:t>
            </a:r>
            <a:r>
              <a:rPr lang="de-DE" dirty="0" err="1"/>
              <a:t>Dev</a:t>
            </a:r>
            <a:r>
              <a:rPr lang="de-DE" dirty="0"/>
              <a:t>      4. Dezember 2021 </a:t>
            </a:r>
          </a:p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05473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833" y="1075846"/>
            <a:ext cx="10121900" cy="541287"/>
          </a:xfrm>
        </p:spPr>
        <p:txBody>
          <a:bodyPr rtlCol="0"/>
          <a:lstStyle/>
          <a:p>
            <a:pPr rtl="0"/>
            <a:r>
              <a:rPr lang="de-DE" dirty="0"/>
              <a:t>2. Entworfene Wireframes (Suchergebnis + Random Page)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 rtlCol="0"/>
          <a:lstStyle/>
          <a:p>
            <a:pPr rtl="0"/>
            <a:fld id="{7782931A-7D25-4B4B-9464-57AE418934A3}" type="slidenum">
              <a:rPr lang="de-DE" smtClean="0"/>
              <a:pPr rtl="0"/>
              <a:t>10</a:t>
            </a:fld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E9823B09-793B-4809-ABB2-753257096A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323" y="1947873"/>
            <a:ext cx="6948293" cy="4910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0846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833" y="1075846"/>
            <a:ext cx="10807700" cy="541287"/>
          </a:xfrm>
        </p:spPr>
        <p:txBody>
          <a:bodyPr rtlCol="0"/>
          <a:lstStyle/>
          <a:p>
            <a:pPr rtl="0"/>
            <a:r>
              <a:rPr lang="de-DE" dirty="0"/>
              <a:t>2. Entworfene Wireframes (Aufgaben)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 rtlCol="0"/>
          <a:lstStyle/>
          <a:p>
            <a:pPr rtl="0"/>
            <a:fld id="{7782931A-7D25-4B4B-9464-57AE418934A3}" type="slidenum">
              <a:rPr lang="de-DE" smtClean="0"/>
              <a:pPr rtl="0"/>
              <a:t>11</a:t>
            </a:fld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A06022B-AF04-4203-BA1F-0E96D3B678F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297" t="12160" r="40278" b="38709"/>
          <a:stretch/>
        </p:blipFill>
        <p:spPr>
          <a:xfrm>
            <a:off x="3623733" y="2134702"/>
            <a:ext cx="6333067" cy="4157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0026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833" y="1075846"/>
            <a:ext cx="10807700" cy="541287"/>
          </a:xfrm>
        </p:spPr>
        <p:txBody>
          <a:bodyPr rtlCol="0"/>
          <a:lstStyle/>
          <a:p>
            <a:pPr rtl="0"/>
            <a:r>
              <a:rPr lang="de-DE" dirty="0"/>
              <a:t>2. Entworfene Wireframes (Mitgliedschaften)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 rtlCol="0"/>
          <a:lstStyle/>
          <a:p>
            <a:pPr rtl="0"/>
            <a:fld id="{7782931A-7D25-4B4B-9464-57AE418934A3}" type="slidenum">
              <a:rPr lang="de-DE" smtClean="0"/>
              <a:pPr rtl="0"/>
              <a:t>12</a:t>
            </a:fld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D98C467-9C45-4C34-9ABA-3B95961D5F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6145" y="1944435"/>
            <a:ext cx="8816268" cy="491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182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98D01C-CF96-45FE-8495-416A01EA7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730" y="603316"/>
            <a:ext cx="5740923" cy="909061"/>
          </a:xfrm>
        </p:spPr>
        <p:txBody>
          <a:bodyPr/>
          <a:lstStyle/>
          <a:p>
            <a:r>
              <a:rPr lang="de-DE" dirty="0"/>
              <a:t>2. Zahlungsmethoden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A3C05A7-59C6-457D-BAA0-50A58195786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rtl="0"/>
            <a:r>
              <a:rPr lang="de-DE" noProof="0">
                <a:solidFill>
                  <a:schemeClr val="bg1"/>
                </a:solidFill>
              </a:rPr>
              <a:t>Jahresbericht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BC301E2-39A8-4BD0-BD5B-4E365C587064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7782931A-7D25-4B4B-9464-57AE418934A3}" type="slidenum">
              <a:rPr lang="de-DE" noProof="0" smtClean="0"/>
              <a:pPr rtl="0"/>
              <a:t>13</a:t>
            </a:fld>
            <a:endParaRPr lang="de-DE" noProof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E8A245B5-6AD7-43BF-9ABC-BA6A829E73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945" y="1959459"/>
            <a:ext cx="9002598" cy="501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0095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dplatzhalter 4" descr="Bild von Leitern gegen eine Wand.">
            <a:extLst>
              <a:ext uri="{FF2B5EF4-FFF2-40B4-BE49-F238E27FC236}">
                <a16:creationId xmlns:a16="http://schemas.microsoft.com/office/drawing/2014/main" id="{00F47B26-6646-4859-AAEF-1DC4DE3FD88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500"/>
                    </a14:imgEffect>
                    <a14:imgEffect>
                      <a14:saturation sat="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10" name="Titel 9">
            <a:extLst>
              <a:ext uri="{FF2B5EF4-FFF2-40B4-BE49-F238E27FC236}">
                <a16:creationId xmlns:a16="http://schemas.microsoft.com/office/drawing/2014/main" id="{F253E442-C966-BF47-A022-DDAA2A6FE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10350500" cy="645284"/>
          </a:xfrm>
        </p:spPr>
        <p:txBody>
          <a:bodyPr rtlCol="0"/>
          <a:lstStyle/>
          <a:p>
            <a:pPr rtl="0"/>
            <a:r>
              <a:rPr lang="de-DE" dirty="0"/>
              <a:t>Vielen Dank für eure Aufmerksamkeit !</a:t>
            </a:r>
          </a:p>
        </p:txBody>
      </p: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FAD7BE2C-4E52-6E40-83F8-6BB9BB024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36261" y="1876617"/>
            <a:ext cx="10122586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2174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AB324FA0-0DB4-3942-B6B8-27D09C4FF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/>
              <a:t>Agenda</a:t>
            </a:r>
          </a:p>
        </p:txBody>
      </p:sp>
      <p:sp>
        <p:nvSpPr>
          <p:cNvPr id="2" name="Textplatzhalter 1">
            <a:extLst>
              <a:ext uri="{FF2B5EF4-FFF2-40B4-BE49-F238E27FC236}">
                <a16:creationId xmlns:a16="http://schemas.microsoft.com/office/drawing/2014/main" id="{E209607A-1079-0440-B136-F827E83999C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28700" y="2286000"/>
            <a:ext cx="7810499" cy="1794933"/>
          </a:xfrm>
        </p:spPr>
        <p:txBody>
          <a:bodyPr rtlCol="0"/>
          <a:lstStyle/>
          <a:p>
            <a:pPr rtl="0">
              <a:lnSpc>
                <a:spcPct val="110000"/>
              </a:lnSpc>
            </a:pPr>
            <a:r>
              <a:rPr lang="de-DE" b="1" dirty="0">
                <a:cs typeface="Calibri"/>
              </a:rPr>
              <a:t>01. Logo und Farbkonzept</a:t>
            </a:r>
          </a:p>
          <a:p>
            <a:pPr rtl="0">
              <a:lnSpc>
                <a:spcPct val="110000"/>
              </a:lnSpc>
            </a:pPr>
            <a:r>
              <a:rPr lang="de-DE" b="1" dirty="0">
                <a:cs typeface="Calibri"/>
              </a:rPr>
              <a:t>02. Entworfene Wireframes</a:t>
            </a:r>
          </a:p>
          <a:p>
            <a:pPr rtl="0">
              <a:lnSpc>
                <a:spcPct val="110000"/>
              </a:lnSpc>
            </a:pPr>
            <a:r>
              <a:rPr lang="de-DE" b="1" dirty="0">
                <a:cs typeface="Calibri"/>
              </a:rPr>
              <a:t>03. Feedback</a:t>
            </a:r>
          </a:p>
          <a:p>
            <a:pPr rtl="0"/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41C65C-0714-4BCD-8550-1DD2C44FAD8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 rtlCol="0"/>
          <a:lstStyle/>
          <a:p>
            <a:pPr rtl="0"/>
            <a:fld id="{7782931A-7D25-4B4B-9464-57AE418934A3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8577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999068"/>
            <a:ext cx="7505700" cy="645284"/>
          </a:xfrm>
        </p:spPr>
        <p:txBody>
          <a:bodyPr rtlCol="0"/>
          <a:lstStyle/>
          <a:p>
            <a:pPr rtl="0"/>
            <a:r>
              <a:rPr lang="de-DE" dirty="0"/>
              <a:t>1. Logo und Farbkonzept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 rtlCol="0"/>
          <a:lstStyle/>
          <a:p>
            <a:pPr rtl="0"/>
            <a:fld id="{7782931A-7D25-4B4B-9464-57AE418934A3}" type="slidenum">
              <a:rPr lang="de-DE" smtClean="0"/>
              <a:pPr/>
              <a:t>3</a:t>
            </a:fld>
            <a:endParaRPr lang="de-DE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C8481F90-0B69-455B-BFF8-5461D5ABFC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546" t="32429" r="44557" b="54763"/>
          <a:stretch/>
        </p:blipFill>
        <p:spPr>
          <a:xfrm>
            <a:off x="3090286" y="2921001"/>
            <a:ext cx="6183738" cy="2871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832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833" y="1075846"/>
            <a:ext cx="7505700" cy="645284"/>
          </a:xfrm>
        </p:spPr>
        <p:txBody>
          <a:bodyPr rtlCol="0"/>
          <a:lstStyle/>
          <a:p>
            <a:pPr rtl="0"/>
            <a:r>
              <a:rPr lang="de-DE" dirty="0"/>
              <a:t>1. Logo und Farbkonzept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 rtlCol="0"/>
          <a:lstStyle/>
          <a:p>
            <a:pPr rtl="0"/>
            <a:fld id="{7782931A-7D25-4B4B-9464-57AE418934A3}" type="slidenum">
              <a:rPr lang="de-DE" smtClean="0"/>
              <a:pPr rtl="0"/>
              <a:t>4</a:t>
            </a:fld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4D7D817-AC92-48FD-A266-6A098DBF9B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139" t="22749" r="45140" b="69834"/>
          <a:stretch/>
        </p:blipFill>
        <p:spPr>
          <a:xfrm>
            <a:off x="3149600" y="2296864"/>
            <a:ext cx="5892800" cy="1286935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25DDDC4D-2BEF-4F96-8C1E-F9E2C035AEF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792" t="36658" r="44791" b="45634"/>
          <a:stretch/>
        </p:blipFill>
        <p:spPr>
          <a:xfrm>
            <a:off x="3031557" y="3729652"/>
            <a:ext cx="5265775" cy="2562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43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833" y="1075846"/>
            <a:ext cx="10807700" cy="541287"/>
          </a:xfrm>
        </p:spPr>
        <p:txBody>
          <a:bodyPr rtlCol="0"/>
          <a:lstStyle/>
          <a:p>
            <a:pPr rtl="0"/>
            <a:r>
              <a:rPr lang="de-DE" dirty="0"/>
              <a:t>2. Entworfene Wireframes (Homepage)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 rtlCol="0"/>
          <a:lstStyle/>
          <a:p>
            <a:pPr rtl="0"/>
            <a:fld id="{7782931A-7D25-4B4B-9464-57AE418934A3}" type="slidenum">
              <a:rPr lang="de-DE" smtClean="0"/>
              <a:pPr rtl="0"/>
              <a:t>5</a:t>
            </a:fld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CFA3EAA-9523-4A31-86B0-5C5A4C6113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889" t="30835" r="38182" b="40321"/>
          <a:stretch/>
        </p:blipFill>
        <p:spPr>
          <a:xfrm>
            <a:off x="1737783" y="2421467"/>
            <a:ext cx="9331680" cy="336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7920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 rtlCol="0"/>
          <a:lstStyle/>
          <a:p>
            <a:pPr rtl="0"/>
            <a:fld id="{7782931A-7D25-4B4B-9464-57AE418934A3}" type="slidenum">
              <a:rPr lang="de-DE" smtClean="0"/>
              <a:pPr rtl="0"/>
              <a:t>6</a:t>
            </a:fld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443AF8E-B58C-437A-B0A1-789F08ED45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597" t="13371" r="43750" b="35446"/>
          <a:stretch/>
        </p:blipFill>
        <p:spPr>
          <a:xfrm>
            <a:off x="2951691" y="284691"/>
            <a:ext cx="6288618" cy="628861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CBDC9048-67CF-4A4F-A75A-911017D4A75C}"/>
              </a:ext>
            </a:extLst>
          </p:cNvPr>
          <p:cNvSpPr/>
          <p:nvPr/>
        </p:nvSpPr>
        <p:spPr>
          <a:xfrm>
            <a:off x="931333" y="1651000"/>
            <a:ext cx="2020358" cy="46566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6794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 rtlCol="0"/>
          <a:lstStyle/>
          <a:p>
            <a:pPr rtl="0"/>
            <a:fld id="{7782931A-7D25-4B4B-9464-57AE418934A3}" type="slidenum">
              <a:rPr lang="de-DE" smtClean="0"/>
              <a:pPr rtl="0"/>
              <a:t>7</a:t>
            </a:fld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CBDC9048-67CF-4A4F-A75A-911017D4A75C}"/>
              </a:ext>
            </a:extLst>
          </p:cNvPr>
          <p:cNvSpPr/>
          <p:nvPr/>
        </p:nvSpPr>
        <p:spPr>
          <a:xfrm>
            <a:off x="931333" y="1651000"/>
            <a:ext cx="2020358" cy="465667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0022EE2-337F-48FF-907C-7B933A6B56A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569" t="28284" r="35764" b="53523"/>
          <a:stretch/>
        </p:blipFill>
        <p:spPr>
          <a:xfrm>
            <a:off x="1377034" y="1651000"/>
            <a:ext cx="9883633" cy="193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479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833" y="1075846"/>
            <a:ext cx="10807700" cy="541287"/>
          </a:xfrm>
        </p:spPr>
        <p:txBody>
          <a:bodyPr rtlCol="0"/>
          <a:lstStyle/>
          <a:p>
            <a:pPr rtl="0"/>
            <a:r>
              <a:rPr lang="de-DE" dirty="0"/>
              <a:t>2. Entworfene Wireframes (Login Page)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 rtlCol="0"/>
          <a:lstStyle/>
          <a:p>
            <a:pPr rtl="0"/>
            <a:fld id="{7782931A-7D25-4B4B-9464-57AE418934A3}" type="slidenum">
              <a:rPr lang="de-DE" smtClean="0"/>
              <a:pPr rtl="0"/>
              <a:t>8</a:t>
            </a:fld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8BC7BD5-A4FF-4654-9E45-5632FC7133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691" y="1912289"/>
            <a:ext cx="8868750" cy="4945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729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E966EE-4FBD-534E-AAED-6C54465EF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833" y="1075846"/>
            <a:ext cx="10807700" cy="541287"/>
          </a:xfrm>
        </p:spPr>
        <p:txBody>
          <a:bodyPr rtlCol="0"/>
          <a:lstStyle/>
          <a:p>
            <a:pPr rtl="0"/>
            <a:r>
              <a:rPr lang="de-DE" dirty="0"/>
              <a:t>2. Entworfene Wireframes (Userprofil)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DE5F9E-39DA-49B7-8AA0-FF8E2B15DEEB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493500" y="6292334"/>
            <a:ext cx="412750" cy="182880"/>
          </a:xfrm>
        </p:spPr>
        <p:txBody>
          <a:bodyPr rtlCol="0"/>
          <a:lstStyle/>
          <a:p>
            <a:pPr rtl="0"/>
            <a:fld id="{7782931A-7D25-4B4B-9464-57AE418934A3}" type="slidenum">
              <a:rPr lang="de-DE" smtClean="0"/>
              <a:pPr rtl="0"/>
              <a:t>9</a:t>
            </a:fld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B0F0B3BE-6130-407A-B85A-CD3DA64459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49324"/>
            <a:ext cx="6886294" cy="3848492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E718B615-8C8B-4E94-A7B1-A924A136F4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7696" y="2721990"/>
            <a:ext cx="6850402" cy="384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155633"/>
      </p:ext>
    </p:extLst>
  </p:cSld>
  <p:clrMapOvr>
    <a:masterClrMapping/>
  </p:clrMapOvr>
</p:sld>
</file>

<file path=ppt/theme/theme1.xml><?xml version="1.0" encoding="utf-8"?>
<a:theme xmlns:a="http://schemas.openxmlformats.org/drawingml/2006/main" name="Design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35">
      <a:majorFont>
        <a:latin typeface="Arial Nova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9129372_TF89547415_Win32" id="{FB5501B6-7FFF-4001-A9DE-2367099F8F77}" vid="{5E866691-BC6E-4A66-98CC-0BD57207DD8C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d88d71a3-7786-4550-8262-b0d5e926a9ad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E96B400A691AE458EB7E02B9008D337" ma:contentTypeVersion="12" ma:contentTypeDescription="Create a new document." ma:contentTypeScope="" ma:versionID="8c0703ee0ee6f41dce3a7ba851bccef9">
  <xsd:schema xmlns:xsd="http://www.w3.org/2001/XMLSchema" xmlns:xs="http://www.w3.org/2001/XMLSchema" xmlns:p="http://schemas.microsoft.com/office/2006/metadata/properties" xmlns:ns3="d88d71a3-7786-4550-8262-b0d5e926a9ad" xmlns:ns4="349f8f2b-8333-4ae4-98f5-645a30c9ed91" targetNamespace="http://schemas.microsoft.com/office/2006/metadata/properties" ma:root="true" ma:fieldsID="33bbf3596f12a08cf55738c5ff36590f" ns3:_="" ns4:_="">
    <xsd:import namespace="d88d71a3-7786-4550-8262-b0d5e926a9ad"/>
    <xsd:import namespace="349f8f2b-8333-4ae4-98f5-645a30c9ed9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88d71a3-7786-4550-8262-b0d5e926a9a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9f8f2b-8333-4ae4-98f5-645a30c9ed91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82F651C-E5DA-470F-A6A6-D70E9A5EBFB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24273A0-A4DF-47AA-BF1F-8758123399CE}">
  <ds:schemaRefs>
    <ds:schemaRef ds:uri="http://schemas.microsoft.com/office/2006/documentManagement/types"/>
    <ds:schemaRef ds:uri="349f8f2b-8333-4ae4-98f5-645a30c9ed91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d88d71a3-7786-4550-8262-b0d5e926a9ad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AB9667D5-ADF2-43EF-99B4-FBDAA626D50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88d71a3-7786-4550-8262-b0d5e926a9ad"/>
    <ds:schemaRef ds:uri="349f8f2b-8333-4ae4-98f5-645a30c9ed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Wirkungsvolle Jahrespräsentation</Template>
  <TotalTime>0</TotalTime>
  <Words>115</Words>
  <Application>Microsoft Office PowerPoint</Application>
  <PresentationFormat>Breitbild</PresentationFormat>
  <Paragraphs>42</Paragraphs>
  <Slides>14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9" baseType="lpstr">
      <vt:lpstr>Arial</vt:lpstr>
      <vt:lpstr>Arial Nova</vt:lpstr>
      <vt:lpstr>Calibri</vt:lpstr>
      <vt:lpstr>Wingdings</vt:lpstr>
      <vt:lpstr>Design1</vt:lpstr>
      <vt:lpstr>Vorstellung der Konzepte 1</vt:lpstr>
      <vt:lpstr>Agenda</vt:lpstr>
      <vt:lpstr>1. Logo und Farbkonzept</vt:lpstr>
      <vt:lpstr>1. Logo und Farbkonzept</vt:lpstr>
      <vt:lpstr>2. Entworfene Wireframes (Homepage)</vt:lpstr>
      <vt:lpstr>PowerPoint-Präsentation</vt:lpstr>
      <vt:lpstr>PowerPoint-Präsentation</vt:lpstr>
      <vt:lpstr>2. Entworfene Wireframes (Login Page)</vt:lpstr>
      <vt:lpstr>2. Entworfene Wireframes (Userprofil)</vt:lpstr>
      <vt:lpstr>2. Entworfene Wireframes (Suchergebnis + Random Page)</vt:lpstr>
      <vt:lpstr>2. Entworfene Wireframes (Aufgaben)</vt:lpstr>
      <vt:lpstr>2. Entworfene Wireframes (Mitgliedschaften)</vt:lpstr>
      <vt:lpstr>2. Zahlungsmethoden</vt:lpstr>
      <vt:lpstr>Vielen Dank für eure Aufmerksamkeit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Vorstellung der Konzepte 1</dc:title>
  <dc:creator>Creutz, Fabian</dc:creator>
  <cp:lastModifiedBy>Jäger, Jonah</cp:lastModifiedBy>
  <cp:revision>7</cp:revision>
  <dcterms:created xsi:type="dcterms:W3CDTF">2020-12-03T13:30:20Z</dcterms:created>
  <dcterms:modified xsi:type="dcterms:W3CDTF">2020-12-04T07:14:09Z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0x0101003E96B400A691AE458EB7E02B9008D337</vt:lpwstr>
  </property>
  <property fmtid="{D5CDD505-2E9C-101B-9397-08002B2CF9AE}" pid="3" name="MSIP_Label_112e00b9-34e2-4b26-a577-af1fd0f9f7ee_Enabled">
    <vt:lpwstr>True</vt:lpwstr>
  </property>
  <property fmtid="{D5CDD505-2E9C-101B-9397-08002B2CF9AE}" pid="4" name="MSIP_Label_112e00b9-34e2-4b26-a577-af1fd0f9f7ee_SiteId">
    <vt:lpwstr>33440fc6-b7c7-412c-bb73-0e70b0198d5a</vt:lpwstr>
  </property>
  <property fmtid="{D5CDD505-2E9C-101B-9397-08002B2CF9AE}" pid="5" name="MSIP_Label_112e00b9-34e2-4b26-a577-af1fd0f9f7ee_Owner">
    <vt:lpwstr>jonah.jaeger@atos.net</vt:lpwstr>
  </property>
  <property fmtid="{D5CDD505-2E9C-101B-9397-08002B2CF9AE}" pid="6" name="MSIP_Label_112e00b9-34e2-4b26-a577-af1fd0f9f7ee_SetDate">
    <vt:lpwstr>2020-12-04T07:13:32.7977649Z</vt:lpwstr>
  </property>
  <property fmtid="{D5CDD505-2E9C-101B-9397-08002B2CF9AE}" pid="7" name="MSIP_Label_112e00b9-34e2-4b26-a577-af1fd0f9f7ee_Name">
    <vt:lpwstr>Atos For Internal Use</vt:lpwstr>
  </property>
  <property fmtid="{D5CDD505-2E9C-101B-9397-08002B2CF9AE}" pid="8" name="MSIP_Label_112e00b9-34e2-4b26-a577-af1fd0f9f7ee_Application">
    <vt:lpwstr>Microsoft Azure Information Protection</vt:lpwstr>
  </property>
  <property fmtid="{D5CDD505-2E9C-101B-9397-08002B2CF9AE}" pid="9" name="MSIP_Label_112e00b9-34e2-4b26-a577-af1fd0f9f7ee_ActionId">
    <vt:lpwstr>39ad49b8-7850-488d-9003-70ece25dda68</vt:lpwstr>
  </property>
  <property fmtid="{D5CDD505-2E9C-101B-9397-08002B2CF9AE}" pid="10" name="MSIP_Label_112e00b9-34e2-4b26-a577-af1fd0f9f7ee_Extended_MSFT_Method">
    <vt:lpwstr>Automatic</vt:lpwstr>
  </property>
  <property fmtid="{D5CDD505-2E9C-101B-9397-08002B2CF9AE}" pid="11" name="MSIP_Label_e463cba9-5f6c-478d-9329-7b2295e4e8ed_Enabled">
    <vt:lpwstr>True</vt:lpwstr>
  </property>
  <property fmtid="{D5CDD505-2E9C-101B-9397-08002B2CF9AE}" pid="12" name="MSIP_Label_e463cba9-5f6c-478d-9329-7b2295e4e8ed_SiteId">
    <vt:lpwstr>33440fc6-b7c7-412c-bb73-0e70b0198d5a</vt:lpwstr>
  </property>
  <property fmtid="{D5CDD505-2E9C-101B-9397-08002B2CF9AE}" pid="13" name="MSIP_Label_e463cba9-5f6c-478d-9329-7b2295e4e8ed_Owner">
    <vt:lpwstr>jonah.jaeger@atos.net</vt:lpwstr>
  </property>
  <property fmtid="{D5CDD505-2E9C-101B-9397-08002B2CF9AE}" pid="14" name="MSIP_Label_e463cba9-5f6c-478d-9329-7b2295e4e8ed_SetDate">
    <vt:lpwstr>2020-12-04T07:13:32.7977649Z</vt:lpwstr>
  </property>
  <property fmtid="{D5CDD505-2E9C-101B-9397-08002B2CF9AE}" pid="15" name="MSIP_Label_e463cba9-5f6c-478d-9329-7b2295e4e8ed_Name">
    <vt:lpwstr>Atos For Internal Use - All Employees</vt:lpwstr>
  </property>
  <property fmtid="{D5CDD505-2E9C-101B-9397-08002B2CF9AE}" pid="16" name="MSIP_Label_e463cba9-5f6c-478d-9329-7b2295e4e8ed_Application">
    <vt:lpwstr>Microsoft Azure Information Protection</vt:lpwstr>
  </property>
  <property fmtid="{D5CDD505-2E9C-101B-9397-08002B2CF9AE}" pid="17" name="MSIP_Label_e463cba9-5f6c-478d-9329-7b2295e4e8ed_ActionId">
    <vt:lpwstr>39ad49b8-7850-488d-9003-70ece25dda68</vt:lpwstr>
  </property>
  <property fmtid="{D5CDD505-2E9C-101B-9397-08002B2CF9AE}" pid="18" name="MSIP_Label_e463cba9-5f6c-478d-9329-7b2295e4e8ed_Parent">
    <vt:lpwstr>112e00b9-34e2-4b26-a577-af1fd0f9f7ee</vt:lpwstr>
  </property>
  <property fmtid="{D5CDD505-2E9C-101B-9397-08002B2CF9AE}" pid="19" name="MSIP_Label_e463cba9-5f6c-478d-9329-7b2295e4e8ed_Extended_MSFT_Method">
    <vt:lpwstr>Automatic</vt:lpwstr>
  </property>
  <property fmtid="{D5CDD505-2E9C-101B-9397-08002B2CF9AE}" pid="20" name="Sensitivity">
    <vt:lpwstr>Atos For Internal Use Atos For Internal Use - All Employees</vt:lpwstr>
  </property>
</Properties>
</file>

<file path=docProps/thumbnail.jpeg>
</file>